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56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0A7AD-3F63-4420-8C26-6850E8961D9D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9164-F822-4FD4-9424-A38D0259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Scaling and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Price</a:t>
            </a:r>
          </a:p>
          <a:p>
            <a:r>
              <a:rPr lang="en-US" dirty="0"/>
              <a:t>Targeted MLR</a:t>
            </a:r>
          </a:p>
          <a:p>
            <a:r>
              <a:rPr lang="en-US" dirty="0"/>
              <a:t>MLR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r>
              <a:rPr lang="en-US" dirty="0"/>
              <a:t>Review at end of project</a:t>
            </a:r>
            <a:br>
              <a:rPr lang="en-US" dirty="0"/>
            </a:br>
            <a:r>
              <a:rPr lang="en-US" dirty="0"/>
              <a:t>Obtain historical daily option chain history data to set up better sampling parameters</a:t>
            </a:r>
          </a:p>
          <a:p>
            <a:pPr>
              <a:buClr>
                <a:srgbClr val="00FF00"/>
              </a:buClr>
            </a:pPr>
            <a:r>
              <a:rPr lang="en-US" dirty="0"/>
              <a:t>Look into factors affecting our model results with Random Forest</a:t>
            </a:r>
          </a:p>
          <a:p>
            <a:pPr>
              <a:buClr>
                <a:srgbClr val="00FF00"/>
              </a:buClr>
            </a:pPr>
            <a:r>
              <a:rPr lang="en-US" dirty="0"/>
              <a:t>Perform further statistical analysis on more features……..</a:t>
            </a:r>
          </a:p>
          <a:p>
            <a:pPr>
              <a:buClr>
                <a:srgbClr val="00FF00"/>
              </a:buClr>
            </a:pPr>
            <a:r>
              <a:rPr lang="en-US" dirty="0"/>
              <a:t>Increase knowledge of statistics principles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5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r>
              <a:rPr lang="en-US" dirty="0"/>
              <a:t>Review at end of project</a:t>
            </a:r>
            <a:br>
              <a:rPr lang="en-US" dirty="0"/>
            </a:br>
            <a:r>
              <a:rPr lang="en-US" dirty="0"/>
              <a:t>Look well into the capability of tools before selection</a:t>
            </a:r>
          </a:p>
          <a:p>
            <a:pPr>
              <a:buClr>
                <a:srgbClr val="00FF00"/>
              </a:buClr>
            </a:pPr>
            <a:r>
              <a:rPr lang="en-US" dirty="0"/>
              <a:t>Research more options and methodologies before setting on a machine learning model</a:t>
            </a:r>
          </a:p>
          <a:p>
            <a:pPr>
              <a:buClr>
                <a:srgbClr val="00FF00"/>
              </a:buClr>
            </a:pPr>
            <a:r>
              <a:rPr lang="en-US" dirty="0"/>
              <a:t>Static Data …..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6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analytics is an integral part of almost every industry today. These days It is hard to think of an industry in which Data Analytics does not play a major role.  The options market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use of options allows the investor to trade the market’s “third dimension”.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Options allow the investor to trade not only stock movements but also the passage of time and movements in volatility</a:t>
            </a:r>
            <a:r>
              <a:rPr lang="en-US" sz="2800" b="0" i="0" kern="1200" dirty="0">
                <a:solidFill>
                  <a:srgbClr val="111111"/>
                </a:solidFill>
                <a:effectLst/>
                <a:latin typeface="SourceSansPro"/>
                <a:ea typeface="+mn-ea"/>
                <a:cs typeface="+mn-cs"/>
              </a:rPr>
              <a:t>. Most stocks don't have large moves most of the time. Only a few stocks actually move significantly, and they do it rarely. Your ability to take advantage of stagnation could turn out to be the factor deciding whether your financial goals are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reached, or they remain simply a pipe dream. Only options offer the strategic alternatives necessary to profit in every type of market.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the questions and see which should be changed… or as we complete the project we come back and update the questions we actually answered throughout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add Test/Train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69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2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to see if we need more Logo’s to be included if not this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NEEDS TO BE 100% </a:t>
            </a:r>
            <a:r>
              <a:rPr lang="en-US" dirty="0" err="1"/>
              <a:t>Editted</a:t>
            </a:r>
            <a:r>
              <a:rPr lang="en-US" dirty="0"/>
              <a:t>…</a:t>
            </a:r>
          </a:p>
          <a:p>
            <a:r>
              <a:rPr lang="en-US" dirty="0"/>
              <a:t>It shows the imports they used which will be replaced with ours</a:t>
            </a:r>
          </a:p>
          <a:p>
            <a:r>
              <a:rPr lang="en-US" dirty="0"/>
              <a:t>Title should also be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4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Pandas to Postgres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2 Submission</a:t>
            </a:r>
            <a:br>
              <a:rPr lang="en-US" dirty="0"/>
            </a:br>
            <a:r>
              <a:rPr lang="en-US" dirty="0"/>
              <a:t>Conducted Clean Up</a:t>
            </a:r>
          </a:p>
          <a:p>
            <a:r>
              <a:rPr lang="en-US" dirty="0"/>
              <a:t>Narrowed the Data Set</a:t>
            </a:r>
          </a:p>
          <a:p>
            <a:r>
              <a:rPr lang="en-US" dirty="0"/>
              <a:t>Uploaded Clean Data</a:t>
            </a:r>
          </a:p>
          <a:p>
            <a:r>
              <a:rPr lang="en-US" dirty="0"/>
              <a:t>Ran Correlation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9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06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68D355F-F1DF-41D1-8F58-9C1FEA44F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D9E2-D0C9-497D-959E-A9371743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Predicting an Option contracts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A1F3F-BD48-4EEC-B8F6-BA891F07B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Capstone Project</a:t>
            </a:r>
          </a:p>
          <a:p>
            <a:r>
              <a:rPr lang="en-US" sz="1200" dirty="0"/>
              <a:t>Data Analytics Boot Camp</a:t>
            </a:r>
          </a:p>
          <a:p>
            <a:r>
              <a:rPr lang="en-US" sz="1200" dirty="0"/>
              <a:t>The University of Miami</a:t>
            </a:r>
          </a:p>
          <a:p>
            <a:r>
              <a:rPr lang="en-US" sz="1200" dirty="0"/>
              <a:t>E. Deutsch | D. Perez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23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Phase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Phase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2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77F-1DDF-42C7-A4F3-EF9460F9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AE3B-8C89-45F3-B105-BE3330C89A4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555B-BA40-4836-AE54-D9E0D4B3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4D99-6C10-4044-BEFF-1588F7AE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6CE85-497D-4368-AE72-ADF52113975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BE89A-477E-473E-8963-E1FED1A1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1E91-9F7E-4D1F-A833-D987E791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CA0E-9040-4D9E-8E43-8BF8593B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FF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715A62-23D0-46E4-B507-D1E06614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5B6A6F-11D1-4142-80BF-CB372E47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8D9F-BBF3-436A-9658-4DF15B9B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78F4-55DA-4F54-8B87-BE229C41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85950"/>
            <a:ext cx="10728325" cy="3883025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Data exploration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Tools and technologies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Analysis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 of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Lessons learned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950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A21-015F-4735-B8E2-78A3B2B0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88486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sz="4000" dirty="0"/>
              <a:t>this</a:t>
            </a:r>
            <a:r>
              <a:rPr lang="en-US" dirty="0"/>
              <a:t> topic?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A0EE7-FE87-4024-B8D4-386C98F1E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943100"/>
            <a:ext cx="4814025" cy="383130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have a background in the field of finance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There are an abundance of opportunities in the derivatives market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analysis is essential in today’s world, this sector has many opportunities for this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An excellent challenge to apply what we have learned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CE8B4-9CF1-4E14-8A86-E4B20E21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54" y="143826"/>
            <a:ext cx="4355726" cy="60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796-8092-4022-A282-9FDFF347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02D3-5033-4D8C-97B4-88D88F64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81150"/>
            <a:ext cx="10728325" cy="4187825"/>
          </a:xfrm>
        </p:spPr>
        <p:txBody>
          <a:bodyPr>
            <a:normAutofit lnSpcReduction="1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Data exploration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Tools and technologies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Analysis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 of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Lessons learned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5854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9C9-5B13-4405-8D8D-0A7E1AF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 to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B5BAF-E46D-44D3-A3B9-DAF308DF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523999"/>
            <a:ext cx="5490301" cy="44291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Are there any correlation between the Contract Price and the features?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most significant effect on the predicted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least significant effect on the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could we have done differently to get better results?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is the Predicted Price for each contract?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do we recommend for future analysis?</a:t>
            </a:r>
          </a:p>
        </p:txBody>
      </p:sp>
      <p:pic>
        <p:nvPicPr>
          <p:cNvPr id="1026" name="Picture 2" descr="Black Scholes Model in Python for Predicting Options Premiums | The Startup">
            <a:extLst>
              <a:ext uri="{FF2B5EF4-FFF2-40B4-BE49-F238E27FC236}">
                <a16:creationId xmlns:a16="http://schemas.microsoft.com/office/drawing/2014/main" id="{2FA771BB-13E3-4FFD-954A-825B2B7C574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1713633"/>
            <a:ext cx="5314950" cy="37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4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1A22E-9408-4CC0-9460-026B7139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Source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8C08C-8501-4E44-8E2B-BF6824A9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619250"/>
            <a:ext cx="4871175" cy="4155150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Obtained through </a:t>
            </a:r>
            <a:r>
              <a:rPr lang="en-US" dirty="0" err="1"/>
              <a:t>yfinance</a:t>
            </a:r>
            <a:r>
              <a:rPr lang="en-US" dirty="0"/>
              <a:t> library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Objective is to predict the contract price within the stocks of the DOW30.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DF237-42C3-44C8-BF71-CC566CD2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46" y="2419350"/>
            <a:ext cx="6361554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D085-58E3-4150-940E-DA8C1614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10B88-C74C-490B-9614-1E0648BB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476375"/>
            <a:ext cx="3680550" cy="42980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Researched possible machine learning models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Focused on multiple linear regression and random forest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Agreed on general project scope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Desired outcomes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Tools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250C3-F55E-4FEC-8646-61060198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1186657"/>
            <a:ext cx="5362575" cy="40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4E65-3863-43CA-9DC3-A1424349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Tools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D5395-3A8E-4229-A943-447D6BF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704975"/>
            <a:ext cx="3095625" cy="4069425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VS Code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3D89F-4875-4C93-B5E1-BBA4861D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71462"/>
            <a:ext cx="37052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F6AC4-505C-40E7-AB22-107A8B4B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Used???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2E8C6F-18F5-4282-8962-34AA61B4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9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6FFE-38E4-4CCD-87EE-3C7E3CC2D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787" y="1717499"/>
            <a:ext cx="5015638" cy="565796"/>
          </a:xfrm>
        </p:spPr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to </a:t>
            </a:r>
            <a:r>
              <a:rPr lang="en-US" dirty="0" err="1"/>
              <a:t>postgresQL</a:t>
            </a:r>
            <a:endParaRPr lang="en-US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6499856-D5A8-4EFB-9CAA-31AC98054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00" y="2665744"/>
            <a:ext cx="5003800" cy="31013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2B3D0-5677-410F-BD31-C319023D1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 DB and Tables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32D0459-E12D-48A6-9FC7-BA8A73801C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25" y="2665744"/>
            <a:ext cx="5003800" cy="3151432"/>
          </a:xfrm>
        </p:spPr>
      </p:pic>
    </p:spTree>
    <p:extLst>
      <p:ext uri="{BB962C8B-B14F-4D97-AF65-F5344CB8AC3E}">
        <p14:creationId xmlns:p14="http://schemas.microsoft.com/office/powerpoint/2010/main" val="4047665369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625</Words>
  <Application>Microsoft Office PowerPoint</Application>
  <PresentationFormat>Widescreen</PresentationFormat>
  <Paragraphs>108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Sagona Book</vt:lpstr>
      <vt:lpstr>SourceSansPro</vt:lpstr>
      <vt:lpstr>The Hand Extrablack</vt:lpstr>
      <vt:lpstr>BlobVTI</vt:lpstr>
      <vt:lpstr>Predicting an Option contracts price</vt:lpstr>
      <vt:lpstr>Why this topic?</vt:lpstr>
      <vt:lpstr>Overview</vt:lpstr>
      <vt:lpstr>Questions to answer</vt:lpstr>
      <vt:lpstr>Data Source Description</vt:lpstr>
      <vt:lpstr>Exploration Phase</vt:lpstr>
      <vt:lpstr>Tools and Technologies</vt:lpstr>
      <vt:lpstr>Algorithm Used???</vt:lpstr>
      <vt:lpstr>PostgreSQL Database</vt:lpstr>
      <vt:lpstr>Analysis Phase</vt:lpstr>
      <vt:lpstr>Analysis Phase</vt:lpstr>
      <vt:lpstr>Results</vt:lpstr>
      <vt:lpstr>Results Demo</vt:lpstr>
      <vt:lpstr>Recommendation for future analysis</vt:lpstr>
      <vt:lpstr>Lessons Learned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 Option contracts future price</dc:title>
  <dc:creator>Danny Perez</dc:creator>
  <cp:lastModifiedBy>Danny Perez</cp:lastModifiedBy>
  <cp:revision>7</cp:revision>
  <dcterms:created xsi:type="dcterms:W3CDTF">2022-01-08T12:51:28Z</dcterms:created>
  <dcterms:modified xsi:type="dcterms:W3CDTF">2022-01-09T12:34:14Z</dcterms:modified>
</cp:coreProperties>
</file>